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71" r:id="rId9"/>
    <p:sldId id="272" r:id="rId10"/>
    <p:sldId id="273" r:id="rId11"/>
    <p:sldId id="274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452A-C30D-436B-80AC-E42BC6655E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9DDBE-F536-43C5-ABC7-12CFB466F7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60300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90725"/>
            <a:ext cx="8700702" cy="60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4963"/>
            <a:ext cx="8486227" cy="602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2464"/>
            <a:ext cx="8610599" cy="635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828"/>
            <a:ext cx="8404653" cy="634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29" y="228600"/>
            <a:ext cx="8653272" cy="642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46028"/>
            <a:ext cx="8610600" cy="65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21" y="304800"/>
            <a:ext cx="890580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4352"/>
            <a:ext cx="8501843" cy="5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529609"/>
            <a:ext cx="8596810" cy="594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540" y="381000"/>
            <a:ext cx="866128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613" y="304800"/>
            <a:ext cx="8866776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8739"/>
            <a:ext cx="8416511" cy="629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8763000" cy="657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6274"/>
            <a:ext cx="8382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4011"/>
            <a:ext cx="8248773" cy="615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41" y="381001"/>
            <a:ext cx="892271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55" y="457201"/>
            <a:ext cx="875734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019" y="457200"/>
            <a:ext cx="857596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shriman</dc:creator>
  <cp:lastModifiedBy>shriman</cp:lastModifiedBy>
  <cp:revision>4</cp:revision>
  <dcterms:created xsi:type="dcterms:W3CDTF">2020-10-29T16:56:47Z</dcterms:created>
  <dcterms:modified xsi:type="dcterms:W3CDTF">2020-10-29T17:27:10Z</dcterms:modified>
</cp:coreProperties>
</file>